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84" autoAdjust="0"/>
    <p:restoredTop sz="94660"/>
  </p:normalViewPr>
  <p:slideViewPr>
    <p:cSldViewPr>
      <p:cViewPr>
        <p:scale>
          <a:sx n="110" d="100"/>
          <a:sy n="110" d="100"/>
        </p:scale>
        <p:origin x="-10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39304-DEEF-45B7-ABDC-4F9C27F30706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BB953-84B9-4942-9B06-4451B840624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057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D458B-E63E-413F-8B57-5B58014150C3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25114-3509-49A8-AB77-709532687CE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777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1B53A-D1F7-46E9-8B8B-C053FA2A58EC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960E2-83C6-418A-9825-CA07DAE6712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513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2C15D-4CC4-4BA9-B397-4B04E3CF2B19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2EE2-5962-40B3-8FA4-177A40EE9B1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471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0C310-0944-4912-90A0-5A4E2E94F091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E3F40-7B10-4C5F-A148-168DF433E67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099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E21C3-247C-4317-923D-EAC7E5F456D0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80EA7-C714-496A-90BF-DF2E9A5F8E8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AEB06-1D6F-41F6-8767-A4D3BAA174CD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09E2A-507B-403E-A505-2ECC954A82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0785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D5FD-CBBE-4158-88F3-7E1A462A00B6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0832-DB12-45D1-A88F-EA416B14E49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724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0DF9B-1E2E-4302-827E-FD6B375669C2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0BE12-06AB-40DF-913D-C3408FEB5F2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554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E978A-51AA-4196-8F8D-59F8DF03BA55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B7669-9998-4F30-9DD4-8B970DC7259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62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3726-28E6-42BF-95E2-943D244AF396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81DDB-7B21-4C47-A8D7-74C86588591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310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DCB043-BB3E-4B43-BCF6-DE2DF5EBDE4E}" type="datetimeFigureOut">
              <a:rPr lang="fr-FR"/>
              <a:pPr>
                <a:defRPr/>
              </a:pPr>
              <a:t>14/03/2013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A75241-2557-4F80-AA1F-47F7F8E8BF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Rückblick</a:t>
            </a:r>
            <a:r>
              <a:rPr lang="fr-CA" dirty="0" smtClean="0">
                <a:solidFill>
                  <a:schemeClr val="bg1"/>
                </a:solidFill>
              </a:rPr>
              <a:t> 2012 – EMAS</a:t>
            </a:r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82" y="1986787"/>
            <a:ext cx="2085983" cy="1370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3296272"/>
            <a:ext cx="22322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Externes Audit 2012</a:t>
            </a:r>
            <a:endParaRPr lang="de-DE" sz="16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588" y="1689243"/>
            <a:ext cx="2304256" cy="152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569104" y="3166555"/>
            <a:ext cx="1497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400" dirty="0" smtClean="0"/>
              <a:t>Earth Hour 2012</a:t>
            </a:r>
            <a:endParaRPr lang="de-DE" sz="14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055805"/>
            <a:ext cx="2393002" cy="169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40152" y="3723565"/>
            <a:ext cx="25262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Besuch der Grundschulen zum </a:t>
            </a:r>
          </a:p>
          <a:p>
            <a:r>
              <a:rPr lang="de-DE" sz="1200" dirty="0" smtClean="0"/>
              <a:t>Umwelttag im RC, Berlin 2012  </a:t>
            </a:r>
            <a:endParaRPr lang="de-DE" sz="1200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7" y="4038304"/>
            <a:ext cx="227102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181" y="5589240"/>
            <a:ext cx="252825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Schulhefter-Verteilaktion 2012</a:t>
            </a:r>
          </a:p>
          <a:p>
            <a:r>
              <a:rPr lang="de-DE" sz="1200" dirty="0" smtClean="0"/>
              <a:t>Zur Einschulung! (aus unserem </a:t>
            </a:r>
          </a:p>
          <a:p>
            <a:r>
              <a:rPr lang="de-DE" sz="1200" dirty="0" smtClean="0"/>
              <a:t>getrennten Papiermüll wurden ca.</a:t>
            </a:r>
          </a:p>
          <a:p>
            <a:r>
              <a:rPr lang="de-DE" sz="1200" dirty="0"/>
              <a:t>6</a:t>
            </a:r>
            <a:r>
              <a:rPr lang="de-DE" sz="1200" dirty="0" smtClean="0"/>
              <a:t>000 neue Schulhefter hergestellt)</a:t>
            </a:r>
          </a:p>
          <a:p>
            <a:endParaRPr lang="de-DE" sz="1200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984" y="4205808"/>
            <a:ext cx="2326669" cy="168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39289" y="5866385"/>
            <a:ext cx="2880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smtClean="0"/>
              <a:t>Besuch + Präsentation für die </a:t>
            </a:r>
          </a:p>
          <a:p>
            <a:r>
              <a:rPr lang="de-DE" sz="1200" dirty="0" smtClean="0"/>
              <a:t>Bundesumweltministerium + </a:t>
            </a:r>
          </a:p>
          <a:p>
            <a:r>
              <a:rPr lang="de-DE" sz="1200" dirty="0" smtClean="0"/>
              <a:t>Estnische Ministerium für Umwelt, 2012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65549"/>
            <a:ext cx="1952625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389070" y="4817391"/>
            <a:ext cx="233269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b="1" dirty="0" smtClean="0"/>
              <a:t>Besuch OSZ  zum Thema Umwelt 2012 </a:t>
            </a:r>
            <a:endParaRPr lang="de-DE" sz="900" b="1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061224"/>
            <a:ext cx="19812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219045" y="6459367"/>
            <a:ext cx="28119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 smtClean="0"/>
              <a:t>RC-Präsentation im IHK Haus zum Thema Umwelt, 2012 </a:t>
            </a:r>
            <a:endParaRPr lang="de-DE" sz="800" dirty="0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126641"/>
            <a:ext cx="1232545" cy="184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233603" y="5866385"/>
            <a:ext cx="168507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b="1" dirty="0" smtClean="0"/>
              <a:t>Aktion – </a:t>
            </a:r>
            <a:r>
              <a:rPr lang="de-DE" sz="900" b="1" dirty="0" err="1" smtClean="0"/>
              <a:t>Klimatisten</a:t>
            </a:r>
            <a:r>
              <a:rPr lang="de-DE" sz="900" b="1" dirty="0" smtClean="0"/>
              <a:t> zum</a:t>
            </a:r>
          </a:p>
          <a:p>
            <a:r>
              <a:rPr lang="de-DE" sz="900" b="1" dirty="0" smtClean="0"/>
              <a:t>Hessentag! Unterstützt von</a:t>
            </a:r>
          </a:p>
          <a:p>
            <a:r>
              <a:rPr lang="de-DE" sz="900" b="1" dirty="0" smtClean="0"/>
              <a:t>                             RC, Berlin</a:t>
            </a:r>
            <a:endParaRPr lang="de-DE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157</Template>
  <TotalTime>0</TotalTime>
  <Words>78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157</vt:lpstr>
      <vt:lpstr>Rückblick 2012 – EMAS</vt:lpstr>
    </vt:vector>
  </TitlesOfParts>
  <Company>Marriott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reacting</dc:title>
  <dc:creator>Elci, Murat</dc:creator>
  <cp:lastModifiedBy>Elci, Murat</cp:lastModifiedBy>
  <cp:revision>6</cp:revision>
  <dcterms:created xsi:type="dcterms:W3CDTF">2012-12-07T18:19:21Z</dcterms:created>
  <dcterms:modified xsi:type="dcterms:W3CDTF">2013-03-14T11:50:35Z</dcterms:modified>
</cp:coreProperties>
</file>